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C297F-C5DA-4DD5-86ED-4D8A9A537BD6}" v="10" dt="2020-12-07T08:00:25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r Varwijk" userId="4ef1be2c-6897-4798-a5b9-cc2027b08ef2" providerId="ADAL" clId="{A63C297F-C5DA-4DD5-86ED-4D8A9A537BD6}"/>
    <pc:docChg chg="undo redo custSel mod addSld modSld sldOrd">
      <pc:chgData name="Ester Varwijk" userId="4ef1be2c-6897-4798-a5b9-cc2027b08ef2" providerId="ADAL" clId="{A63C297F-C5DA-4DD5-86ED-4D8A9A537BD6}" dt="2020-12-10T10:54:38.451" v="709" actId="6549"/>
      <pc:docMkLst>
        <pc:docMk/>
      </pc:docMkLst>
      <pc:sldChg chg="addSp modSp mod setBg">
        <pc:chgData name="Ester Varwijk" userId="4ef1be2c-6897-4798-a5b9-cc2027b08ef2" providerId="ADAL" clId="{A63C297F-C5DA-4DD5-86ED-4D8A9A537BD6}" dt="2020-11-23T21:03:46.650" v="485" actId="20577"/>
        <pc:sldMkLst>
          <pc:docMk/>
          <pc:sldMk cId="3249965847" sldId="256"/>
        </pc:sldMkLst>
        <pc:spChg chg="mo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2" creationId="{EA49F9DE-ACBC-433E-9BF3-0B4E941ECE53}"/>
          </ac:spMkLst>
        </pc:spChg>
        <pc:spChg chg="mod">
          <ac:chgData name="Ester Varwijk" userId="4ef1be2c-6897-4798-a5b9-cc2027b08ef2" providerId="ADAL" clId="{A63C297F-C5DA-4DD5-86ED-4D8A9A537BD6}" dt="2020-11-23T21:03:46.650" v="485" actId="20577"/>
          <ac:spMkLst>
            <pc:docMk/>
            <pc:sldMk cId="3249965847" sldId="256"/>
            <ac:spMk id="3" creationId="{27D69AD6-556B-4AA4-9456-2527B4558325}"/>
          </ac:spMkLst>
        </pc:spChg>
        <pc:spChg chg="ad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8" creationId="{E5EAE061-4AFE-4B3A-8FA1-FC5953E7E857}"/>
          </ac:spMkLst>
        </pc:spChg>
        <pc:spChg chg="ad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10" creationId="{BD0398FB-7D27-4C59-A68B-663AE7A37CC4}"/>
          </ac:spMkLst>
        </pc:spChg>
        <pc:spChg chg="ad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12" creationId="{9C682A1A-5B2D-4111-BBD6-620165633E5B}"/>
          </ac:spMkLst>
        </pc:spChg>
        <pc:spChg chg="ad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16" creationId="{EA804283-B929-4503-802F-4585376E2B42}"/>
          </ac:spMkLst>
        </pc:spChg>
        <pc:spChg chg="ad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18" creationId="{D6EE29F2-D77F-4BD0-A20B-334D316A1C9D}"/>
          </ac:spMkLst>
        </pc:spChg>
        <pc:spChg chg="ad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20" creationId="{A04F1504-431A-4D86-9091-AE7E4B33376B}"/>
          </ac:spMkLst>
        </pc:spChg>
        <pc:spChg chg="ad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22" creationId="{0DEE8134-8942-423C-9EAA-0110FCA1131B}"/>
          </ac:spMkLst>
        </pc:spChg>
        <pc:spChg chg="add">
          <ac:chgData name="Ester Varwijk" userId="4ef1be2c-6897-4798-a5b9-cc2027b08ef2" providerId="ADAL" clId="{A63C297F-C5DA-4DD5-86ED-4D8A9A537BD6}" dt="2020-11-23T20:59:47.326" v="420" actId="26606"/>
          <ac:spMkLst>
            <pc:docMk/>
            <pc:sldMk cId="3249965847" sldId="256"/>
            <ac:spMk id="24" creationId="{C36A08F5-3B56-47C5-A371-9187BE56E1E5}"/>
          </ac:spMkLst>
        </pc:spChg>
        <pc:cxnChg chg="add">
          <ac:chgData name="Ester Varwijk" userId="4ef1be2c-6897-4798-a5b9-cc2027b08ef2" providerId="ADAL" clId="{A63C297F-C5DA-4DD5-86ED-4D8A9A537BD6}" dt="2020-11-23T20:59:47.326" v="420" actId="26606"/>
          <ac:cxnSpMkLst>
            <pc:docMk/>
            <pc:sldMk cId="3249965847" sldId="256"/>
            <ac:cxnSpMk id="14" creationId="{266A0658-1CC4-4B0D-AAB7-A702286AFB03}"/>
          </ac:cxnSpMkLst>
        </pc:cxnChg>
      </pc:sldChg>
      <pc:sldChg chg="addSp modSp mod setBg">
        <pc:chgData name="Ester Varwijk" userId="4ef1be2c-6897-4798-a5b9-cc2027b08ef2" providerId="ADAL" clId="{A63C297F-C5DA-4DD5-86ED-4D8A9A537BD6}" dt="2020-12-10T10:54:38.451" v="709" actId="6549"/>
        <pc:sldMkLst>
          <pc:docMk/>
          <pc:sldMk cId="1219243608" sldId="257"/>
        </pc:sldMkLst>
        <pc:spChg chg="mod">
          <ac:chgData name="Ester Varwijk" userId="4ef1be2c-6897-4798-a5b9-cc2027b08ef2" providerId="ADAL" clId="{A63C297F-C5DA-4DD5-86ED-4D8A9A537BD6}" dt="2020-11-23T20:58:30.349" v="409" actId="26606"/>
          <ac:spMkLst>
            <pc:docMk/>
            <pc:sldMk cId="1219243608" sldId="257"/>
            <ac:spMk id="2" creationId="{D75A6632-A00B-4355-B03B-3ECDB621821B}"/>
          </ac:spMkLst>
        </pc:spChg>
        <pc:spChg chg="mod">
          <ac:chgData name="Ester Varwijk" userId="4ef1be2c-6897-4798-a5b9-cc2027b08ef2" providerId="ADAL" clId="{A63C297F-C5DA-4DD5-86ED-4D8A9A537BD6}" dt="2020-12-10T10:54:26.911" v="692" actId="27636"/>
          <ac:spMkLst>
            <pc:docMk/>
            <pc:sldMk cId="1219243608" sldId="257"/>
            <ac:spMk id="3" creationId="{907AE014-8EC2-401B-BDDC-A51C7983AD9E}"/>
          </ac:spMkLst>
        </pc:spChg>
        <pc:spChg chg="mod">
          <ac:chgData name="Ester Varwijk" userId="4ef1be2c-6897-4798-a5b9-cc2027b08ef2" providerId="ADAL" clId="{A63C297F-C5DA-4DD5-86ED-4D8A9A537BD6}" dt="2020-12-10T10:54:38.451" v="709" actId="6549"/>
          <ac:spMkLst>
            <pc:docMk/>
            <pc:sldMk cId="1219243608" sldId="257"/>
            <ac:spMk id="4" creationId="{68D8FAE6-4186-4221-A3DD-A122E0026A2D}"/>
          </ac:spMkLst>
        </pc:spChg>
        <pc:spChg chg="add">
          <ac:chgData name="Ester Varwijk" userId="4ef1be2c-6897-4798-a5b9-cc2027b08ef2" providerId="ADAL" clId="{A63C297F-C5DA-4DD5-86ED-4D8A9A537BD6}" dt="2020-11-23T20:58:30.349" v="409" actId="26606"/>
          <ac:spMkLst>
            <pc:docMk/>
            <pc:sldMk cId="1219243608" sldId="257"/>
            <ac:spMk id="9" creationId="{428D436F-9ACD-4C92-AFC8-C934C527A6A4}"/>
          </ac:spMkLst>
        </pc:spChg>
        <pc:spChg chg="add">
          <ac:chgData name="Ester Varwijk" userId="4ef1be2c-6897-4798-a5b9-cc2027b08ef2" providerId="ADAL" clId="{A63C297F-C5DA-4DD5-86ED-4D8A9A537BD6}" dt="2020-11-23T20:58:30.349" v="409" actId="26606"/>
          <ac:spMkLst>
            <pc:docMk/>
            <pc:sldMk cId="1219243608" sldId="257"/>
            <ac:spMk id="11" creationId="{090538E0-A884-4E60-A6AB-77D830E2FCED}"/>
          </ac:spMkLst>
        </pc:spChg>
        <pc:spChg chg="add">
          <ac:chgData name="Ester Varwijk" userId="4ef1be2c-6897-4798-a5b9-cc2027b08ef2" providerId="ADAL" clId="{A63C297F-C5DA-4DD5-86ED-4D8A9A537BD6}" dt="2020-11-23T20:58:30.349" v="409" actId="26606"/>
          <ac:spMkLst>
            <pc:docMk/>
            <pc:sldMk cId="1219243608" sldId="257"/>
            <ac:spMk id="13" creationId="{DB0D7DD0-1C67-4D4C-9E06-678233DB8468}"/>
          </ac:spMkLst>
        </pc:spChg>
      </pc:sldChg>
      <pc:sldChg chg="addSp delSp modSp mod ord setBg setClrOvrMap">
        <pc:chgData name="Ester Varwijk" userId="4ef1be2c-6897-4798-a5b9-cc2027b08ef2" providerId="ADAL" clId="{A63C297F-C5DA-4DD5-86ED-4D8A9A537BD6}" dt="2020-11-23T20:59:30.076" v="419" actId="26606"/>
        <pc:sldMkLst>
          <pc:docMk/>
          <pc:sldMk cId="2345106952" sldId="258"/>
        </pc:sldMkLst>
        <pc:spChg chg="mod ord">
          <ac:chgData name="Ester Varwijk" userId="4ef1be2c-6897-4798-a5b9-cc2027b08ef2" providerId="ADAL" clId="{A63C297F-C5DA-4DD5-86ED-4D8A9A537BD6}" dt="2020-11-23T20:59:30.076" v="419" actId="26606"/>
          <ac:spMkLst>
            <pc:docMk/>
            <pc:sldMk cId="2345106952" sldId="258"/>
            <ac:spMk id="2" creationId="{9A0D7893-6800-47FA-98A4-DE20A72363FB}"/>
          </ac:spMkLst>
        </pc:spChg>
        <pc:spChg chg="add">
          <ac:chgData name="Ester Varwijk" userId="4ef1be2c-6897-4798-a5b9-cc2027b08ef2" providerId="ADAL" clId="{A63C297F-C5DA-4DD5-86ED-4D8A9A537BD6}" dt="2020-11-23T20:59:30.076" v="419" actId="26606"/>
          <ac:spMkLst>
            <pc:docMk/>
            <pc:sldMk cId="2345106952" sldId="258"/>
            <ac:spMk id="10" creationId="{523BEDA7-D0B8-4802-8168-92452653BC9F}"/>
          </ac:spMkLst>
        </pc:spChg>
        <pc:spChg chg="add">
          <ac:chgData name="Ester Varwijk" userId="4ef1be2c-6897-4798-a5b9-cc2027b08ef2" providerId="ADAL" clId="{A63C297F-C5DA-4DD5-86ED-4D8A9A537BD6}" dt="2020-11-23T20:59:30.076" v="419" actId="26606"/>
          <ac:spMkLst>
            <pc:docMk/>
            <pc:sldMk cId="2345106952" sldId="258"/>
            <ac:spMk id="11" creationId="{D2EFF34B-7B1A-4F9D-8CEE-A40962BC7C21}"/>
          </ac:spMkLst>
        </pc:spChg>
        <pc:spChg chg="add del">
          <ac:chgData name="Ester Varwijk" userId="4ef1be2c-6897-4798-a5b9-cc2027b08ef2" providerId="ADAL" clId="{A63C297F-C5DA-4DD5-86ED-4D8A9A537BD6}" dt="2020-11-23T20:59:24.164" v="418" actId="26606"/>
          <ac:spMkLst>
            <pc:docMk/>
            <pc:sldMk cId="2345106952" sldId="258"/>
            <ac:spMk id="12" creationId="{DDD5E62B-3517-4916-942F-833B421C66B3}"/>
          </ac:spMkLst>
        </pc:spChg>
        <pc:spChg chg="add">
          <ac:chgData name="Ester Varwijk" userId="4ef1be2c-6897-4798-a5b9-cc2027b08ef2" providerId="ADAL" clId="{A63C297F-C5DA-4DD5-86ED-4D8A9A537BD6}" dt="2020-11-23T20:59:30.076" v="419" actId="26606"/>
          <ac:spMkLst>
            <pc:docMk/>
            <pc:sldMk cId="2345106952" sldId="258"/>
            <ac:spMk id="13" creationId="{876248C8-0720-48AB-91BA-5F530BB41E5E}"/>
          </ac:spMkLst>
        </pc:spChg>
        <pc:spChg chg="add del">
          <ac:chgData name="Ester Varwijk" userId="4ef1be2c-6897-4798-a5b9-cc2027b08ef2" providerId="ADAL" clId="{A63C297F-C5DA-4DD5-86ED-4D8A9A537BD6}" dt="2020-11-23T20:59:24.164" v="418" actId="26606"/>
          <ac:spMkLst>
            <pc:docMk/>
            <pc:sldMk cId="2345106952" sldId="258"/>
            <ac:spMk id="15" creationId="{8ABFE404-8D65-4573-A3EF-6DF477936BA3}"/>
          </ac:spMkLst>
        </pc:spChg>
        <pc:picChg chg="mod">
          <ac:chgData name="Ester Varwijk" userId="4ef1be2c-6897-4798-a5b9-cc2027b08ef2" providerId="ADAL" clId="{A63C297F-C5DA-4DD5-86ED-4D8A9A537BD6}" dt="2020-11-23T20:59:30.076" v="419" actId="26606"/>
          <ac:picMkLst>
            <pc:docMk/>
            <pc:sldMk cId="2345106952" sldId="258"/>
            <ac:picMk id="6" creationId="{DD4B1E02-BC94-4395-9C4F-108B72DA402C}"/>
          </ac:picMkLst>
        </pc:picChg>
        <pc:picChg chg="mod">
          <ac:chgData name="Ester Varwijk" userId="4ef1be2c-6897-4798-a5b9-cc2027b08ef2" providerId="ADAL" clId="{A63C297F-C5DA-4DD5-86ED-4D8A9A537BD6}" dt="2020-11-23T20:59:30.076" v="419" actId="26606"/>
          <ac:picMkLst>
            <pc:docMk/>
            <pc:sldMk cId="2345106952" sldId="258"/>
            <ac:picMk id="8" creationId="{A14FCCE7-A2DD-48B9-96EB-1811F403F520}"/>
          </ac:picMkLst>
        </pc:picChg>
        <pc:cxnChg chg="add del">
          <ac:chgData name="Ester Varwijk" userId="4ef1be2c-6897-4798-a5b9-cc2027b08ef2" providerId="ADAL" clId="{A63C297F-C5DA-4DD5-86ED-4D8A9A537BD6}" dt="2020-11-23T20:59:24.164" v="418" actId="26606"/>
          <ac:cxnSpMkLst>
            <pc:docMk/>
            <pc:sldMk cId="2345106952" sldId="258"/>
            <ac:cxnSpMk id="17" creationId="{AF5191F1-A1C8-4AEE-8007-DF304E42B15E}"/>
          </ac:cxnSpMkLst>
        </pc:cxnChg>
      </pc:sldChg>
      <pc:sldChg chg="addSp delSp modSp mod setBg">
        <pc:chgData name="Ester Varwijk" userId="4ef1be2c-6897-4798-a5b9-cc2027b08ef2" providerId="ADAL" clId="{A63C297F-C5DA-4DD5-86ED-4D8A9A537BD6}" dt="2020-11-23T20:58:18.066" v="408" actId="1076"/>
        <pc:sldMkLst>
          <pc:docMk/>
          <pc:sldMk cId="2932009448" sldId="259"/>
        </pc:sldMkLst>
        <pc:spChg chg="mod">
          <ac:chgData name="Ester Varwijk" userId="4ef1be2c-6897-4798-a5b9-cc2027b08ef2" providerId="ADAL" clId="{A63C297F-C5DA-4DD5-86ED-4D8A9A537BD6}" dt="2020-11-23T20:57:36.604" v="401" actId="26606"/>
          <ac:spMkLst>
            <pc:docMk/>
            <pc:sldMk cId="2932009448" sldId="259"/>
            <ac:spMk id="5" creationId="{FE31356F-6EE1-427A-AC8A-31DA8DEAA07A}"/>
          </ac:spMkLst>
        </pc:spChg>
        <pc:spChg chg="mod">
          <ac:chgData name="Ester Varwijk" userId="4ef1be2c-6897-4798-a5b9-cc2027b08ef2" providerId="ADAL" clId="{A63C297F-C5DA-4DD5-86ED-4D8A9A537BD6}" dt="2020-11-23T20:57:36.604" v="401" actId="26606"/>
          <ac:spMkLst>
            <pc:docMk/>
            <pc:sldMk cId="2932009448" sldId="259"/>
            <ac:spMk id="6" creationId="{98F6A4EE-C1FF-4216-B7B2-251D3976AE4A}"/>
          </ac:spMkLst>
        </pc:spChg>
        <pc:spChg chg="add del">
          <ac:chgData name="Ester Varwijk" userId="4ef1be2c-6897-4798-a5b9-cc2027b08ef2" providerId="ADAL" clId="{A63C297F-C5DA-4DD5-86ED-4D8A9A537BD6}" dt="2020-11-23T20:57:20.621" v="396" actId="26606"/>
          <ac:spMkLst>
            <pc:docMk/>
            <pc:sldMk cId="2932009448" sldId="259"/>
            <ac:spMk id="11" creationId="{3CD9DF72-87A3-404E-A828-84CBF11A8303}"/>
          </ac:spMkLst>
        </pc:spChg>
        <pc:spChg chg="add del">
          <ac:chgData name="Ester Varwijk" userId="4ef1be2c-6897-4798-a5b9-cc2027b08ef2" providerId="ADAL" clId="{A63C297F-C5DA-4DD5-86ED-4D8A9A537BD6}" dt="2020-11-23T20:57:29.812" v="398" actId="26606"/>
          <ac:spMkLst>
            <pc:docMk/>
            <pc:sldMk cId="2932009448" sldId="259"/>
            <ac:spMk id="15" creationId="{A7B99495-F43F-4D80-A44F-2CB4764EB90B}"/>
          </ac:spMkLst>
        </pc:spChg>
        <pc:spChg chg="add del">
          <ac:chgData name="Ester Varwijk" userId="4ef1be2c-6897-4798-a5b9-cc2027b08ef2" providerId="ADAL" clId="{A63C297F-C5DA-4DD5-86ED-4D8A9A537BD6}" dt="2020-11-23T20:57:29.812" v="398" actId="26606"/>
          <ac:spMkLst>
            <pc:docMk/>
            <pc:sldMk cId="2932009448" sldId="259"/>
            <ac:spMk id="16" creationId="{4F7EBAE4-9945-4473-9E34-B2C66EA0F03D}"/>
          </ac:spMkLst>
        </pc:spChg>
        <pc:spChg chg="add del">
          <ac:chgData name="Ester Varwijk" userId="4ef1be2c-6897-4798-a5b9-cc2027b08ef2" providerId="ADAL" clId="{A63C297F-C5DA-4DD5-86ED-4D8A9A537BD6}" dt="2020-11-23T20:57:29.812" v="398" actId="26606"/>
          <ac:spMkLst>
            <pc:docMk/>
            <pc:sldMk cId="2932009448" sldId="259"/>
            <ac:spMk id="17" creationId="{70BEB1E7-2F88-40BC-B73D-42E5B6F80BFC}"/>
          </ac:spMkLst>
        </pc:spChg>
        <pc:spChg chg="add del">
          <ac:chgData name="Ester Varwijk" userId="4ef1be2c-6897-4798-a5b9-cc2027b08ef2" providerId="ADAL" clId="{A63C297F-C5DA-4DD5-86ED-4D8A9A537BD6}" dt="2020-11-23T20:57:36.604" v="400" actId="26606"/>
          <ac:spMkLst>
            <pc:docMk/>
            <pc:sldMk cId="2932009448" sldId="259"/>
            <ac:spMk id="19" creationId="{80DF40B2-80F7-4E71-B46C-284163F3654A}"/>
          </ac:spMkLst>
        </pc:spChg>
        <pc:spChg chg="add">
          <ac:chgData name="Ester Varwijk" userId="4ef1be2c-6897-4798-a5b9-cc2027b08ef2" providerId="ADAL" clId="{A63C297F-C5DA-4DD5-86ED-4D8A9A537BD6}" dt="2020-11-23T20:57:36.604" v="401" actId="26606"/>
          <ac:spMkLst>
            <pc:docMk/>
            <pc:sldMk cId="2932009448" sldId="259"/>
            <ac:spMk id="21" creationId="{460B0EFB-53ED-4F35-B05D-F658EA021C65}"/>
          </ac:spMkLst>
        </pc:spChg>
        <pc:spChg chg="add">
          <ac:chgData name="Ester Varwijk" userId="4ef1be2c-6897-4798-a5b9-cc2027b08ef2" providerId="ADAL" clId="{A63C297F-C5DA-4DD5-86ED-4D8A9A537BD6}" dt="2020-11-23T20:57:36.604" v="401" actId="26606"/>
          <ac:spMkLst>
            <pc:docMk/>
            <pc:sldMk cId="2932009448" sldId="259"/>
            <ac:spMk id="22" creationId="{835EF3DD-7D43-4A27-8967-A92FD8CC9365}"/>
          </ac:spMkLst>
        </pc:spChg>
        <pc:picChg chg="add mod ord modCrop">
          <ac:chgData name="Ester Varwijk" userId="4ef1be2c-6897-4798-a5b9-cc2027b08ef2" providerId="ADAL" clId="{A63C297F-C5DA-4DD5-86ED-4D8A9A537BD6}" dt="2020-11-23T20:58:18.066" v="408" actId="1076"/>
          <ac:picMkLst>
            <pc:docMk/>
            <pc:sldMk cId="2932009448" sldId="259"/>
            <ac:picMk id="2" creationId="{0A12018D-EFD2-41D9-A505-0A231A03284E}"/>
          </ac:picMkLst>
        </pc:picChg>
        <pc:cxnChg chg="add del">
          <ac:chgData name="Ester Varwijk" userId="4ef1be2c-6897-4798-a5b9-cc2027b08ef2" providerId="ADAL" clId="{A63C297F-C5DA-4DD5-86ED-4D8A9A537BD6}" dt="2020-11-23T20:57:20.621" v="396" actId="26606"/>
          <ac:cxnSpMkLst>
            <pc:docMk/>
            <pc:sldMk cId="2932009448" sldId="259"/>
            <ac:cxnSpMk id="13" creationId="{20E3A342-4D61-4E3F-AF90-1AB42AEB96CC}"/>
          </ac:cxnSpMkLst>
        </pc:cxnChg>
      </pc:sldChg>
      <pc:sldChg chg="addSp modSp mod setBg">
        <pc:chgData name="Ester Varwijk" userId="4ef1be2c-6897-4798-a5b9-cc2027b08ef2" providerId="ADAL" clId="{A63C297F-C5DA-4DD5-86ED-4D8A9A537BD6}" dt="2020-11-23T20:55:53.320" v="338" actId="6549"/>
        <pc:sldMkLst>
          <pc:docMk/>
          <pc:sldMk cId="3910775091" sldId="260"/>
        </pc:sldMkLst>
        <pc:spChg chg="mod">
          <ac:chgData name="Ester Varwijk" userId="4ef1be2c-6897-4798-a5b9-cc2027b08ef2" providerId="ADAL" clId="{A63C297F-C5DA-4DD5-86ED-4D8A9A537BD6}" dt="2020-11-23T20:55:45.952" v="330" actId="26606"/>
          <ac:spMkLst>
            <pc:docMk/>
            <pc:sldMk cId="3910775091" sldId="260"/>
            <ac:spMk id="2" creationId="{00000000-0000-0000-0000-000000000000}"/>
          </ac:spMkLst>
        </pc:spChg>
        <pc:spChg chg="mod">
          <ac:chgData name="Ester Varwijk" userId="4ef1be2c-6897-4798-a5b9-cc2027b08ef2" providerId="ADAL" clId="{A63C297F-C5DA-4DD5-86ED-4D8A9A537BD6}" dt="2020-11-23T20:55:53.320" v="338" actId="6549"/>
          <ac:spMkLst>
            <pc:docMk/>
            <pc:sldMk cId="3910775091" sldId="260"/>
            <ac:spMk id="3" creationId="{00000000-0000-0000-0000-000000000000}"/>
          </ac:spMkLst>
        </pc:spChg>
        <pc:spChg chg="add">
          <ac:chgData name="Ester Varwijk" userId="4ef1be2c-6897-4798-a5b9-cc2027b08ef2" providerId="ADAL" clId="{A63C297F-C5DA-4DD5-86ED-4D8A9A537BD6}" dt="2020-11-23T20:55:45.952" v="330" actId="26606"/>
          <ac:spMkLst>
            <pc:docMk/>
            <pc:sldMk cId="3910775091" sldId="260"/>
            <ac:spMk id="8" creationId="{907EF6B7-1338-4443-8C46-6A318D952DFD}"/>
          </ac:spMkLst>
        </pc:spChg>
        <pc:spChg chg="add">
          <ac:chgData name="Ester Varwijk" userId="4ef1be2c-6897-4798-a5b9-cc2027b08ef2" providerId="ADAL" clId="{A63C297F-C5DA-4DD5-86ED-4D8A9A537BD6}" dt="2020-11-23T20:55:45.952" v="330" actId="26606"/>
          <ac:spMkLst>
            <pc:docMk/>
            <pc:sldMk cId="3910775091" sldId="260"/>
            <ac:spMk id="10" creationId="{DAAE4CDD-124C-4DCF-9584-B6033B545DD5}"/>
          </ac:spMkLst>
        </pc:spChg>
        <pc:spChg chg="add">
          <ac:chgData name="Ester Varwijk" userId="4ef1be2c-6897-4798-a5b9-cc2027b08ef2" providerId="ADAL" clId="{A63C297F-C5DA-4DD5-86ED-4D8A9A537BD6}" dt="2020-11-23T20:55:45.952" v="330" actId="26606"/>
          <ac:spMkLst>
            <pc:docMk/>
            <pc:sldMk cId="3910775091" sldId="260"/>
            <ac:spMk id="12" creationId="{081E4A58-353D-44AE-B2FC-2A74E2E400F7}"/>
          </ac:spMkLst>
        </pc:spChg>
      </pc:sldChg>
      <pc:sldChg chg="addSp delSp modSp add mod setBg">
        <pc:chgData name="Ester Varwijk" userId="4ef1be2c-6897-4798-a5b9-cc2027b08ef2" providerId="ADAL" clId="{A63C297F-C5DA-4DD5-86ED-4D8A9A537BD6}" dt="2020-11-23T21:03:50.526" v="487" actId="20577"/>
        <pc:sldMkLst>
          <pc:docMk/>
          <pc:sldMk cId="946942455" sldId="261"/>
        </pc:sldMkLst>
        <pc:spChg chg="mod ord">
          <ac:chgData name="Ester Varwijk" userId="4ef1be2c-6897-4798-a5b9-cc2027b08ef2" providerId="ADAL" clId="{A63C297F-C5DA-4DD5-86ED-4D8A9A537BD6}" dt="2020-11-23T20:56:25.146" v="349" actId="26606"/>
          <ac:spMkLst>
            <pc:docMk/>
            <pc:sldMk cId="946942455" sldId="261"/>
            <ac:spMk id="5" creationId="{FE31356F-6EE1-427A-AC8A-31DA8DEAA07A}"/>
          </ac:spMkLst>
        </pc:spChg>
        <pc:spChg chg="mod">
          <ac:chgData name="Ester Varwijk" userId="4ef1be2c-6897-4798-a5b9-cc2027b08ef2" providerId="ADAL" clId="{A63C297F-C5DA-4DD5-86ED-4D8A9A537BD6}" dt="2020-11-23T21:03:50.526" v="487" actId="20577"/>
          <ac:spMkLst>
            <pc:docMk/>
            <pc:sldMk cId="946942455" sldId="261"/>
            <ac:spMk id="6" creationId="{98F6A4EE-C1FF-4216-B7B2-251D3976AE4A}"/>
          </ac:spMkLst>
        </pc:spChg>
        <pc:spChg chg="add del">
          <ac:chgData name="Ester Varwijk" userId="4ef1be2c-6897-4798-a5b9-cc2027b08ef2" providerId="ADAL" clId="{A63C297F-C5DA-4DD5-86ED-4D8A9A537BD6}" dt="2020-11-23T20:56:05.312" v="340" actId="26606"/>
          <ac:spMkLst>
            <pc:docMk/>
            <pc:sldMk cId="946942455" sldId="261"/>
            <ac:spMk id="11" creationId="{C2554CA6-288E-4202-BC52-2E5A8F0C0AED}"/>
          </ac:spMkLst>
        </pc:spChg>
        <pc:spChg chg="add del">
          <ac:chgData name="Ester Varwijk" userId="4ef1be2c-6897-4798-a5b9-cc2027b08ef2" providerId="ADAL" clId="{A63C297F-C5DA-4DD5-86ED-4D8A9A537BD6}" dt="2020-11-23T20:56:05.312" v="340" actId="26606"/>
          <ac:spMkLst>
            <pc:docMk/>
            <pc:sldMk cId="946942455" sldId="261"/>
            <ac:spMk id="13" creationId="{B10BB131-AC8E-4A8E-A5D1-36260F720C3B}"/>
          </ac:spMkLst>
        </pc:spChg>
        <pc:spChg chg="add del">
          <ac:chgData name="Ester Varwijk" userId="4ef1be2c-6897-4798-a5b9-cc2027b08ef2" providerId="ADAL" clId="{A63C297F-C5DA-4DD5-86ED-4D8A9A537BD6}" dt="2020-11-23T20:56:05.312" v="340" actId="26606"/>
          <ac:spMkLst>
            <pc:docMk/>
            <pc:sldMk cId="946942455" sldId="261"/>
            <ac:spMk id="15" creationId="{5B7778FC-632E-4DCA-A7CB-0D7731CCF970}"/>
          </ac:spMkLst>
        </pc:spChg>
        <pc:spChg chg="add del">
          <ac:chgData name="Ester Varwijk" userId="4ef1be2c-6897-4798-a5b9-cc2027b08ef2" providerId="ADAL" clId="{A63C297F-C5DA-4DD5-86ED-4D8A9A537BD6}" dt="2020-11-23T20:56:05.312" v="340" actId="26606"/>
          <ac:spMkLst>
            <pc:docMk/>
            <pc:sldMk cId="946942455" sldId="261"/>
            <ac:spMk id="17" creationId="{FA23A907-97FB-4A8F-880A-DD77401C4296}"/>
          </ac:spMkLst>
        </pc:spChg>
        <pc:spChg chg="add del">
          <ac:chgData name="Ester Varwijk" userId="4ef1be2c-6897-4798-a5b9-cc2027b08ef2" providerId="ADAL" clId="{A63C297F-C5DA-4DD5-86ED-4D8A9A537BD6}" dt="2020-11-23T20:56:12.181" v="342" actId="26606"/>
          <ac:spMkLst>
            <pc:docMk/>
            <pc:sldMk cId="946942455" sldId="261"/>
            <ac:spMk id="19" creationId="{9F835A99-04AC-494A-A572-AFE8413CC938}"/>
          </ac:spMkLst>
        </pc:spChg>
        <pc:spChg chg="add del">
          <ac:chgData name="Ester Varwijk" userId="4ef1be2c-6897-4798-a5b9-cc2027b08ef2" providerId="ADAL" clId="{A63C297F-C5DA-4DD5-86ED-4D8A9A537BD6}" dt="2020-11-23T20:56:12.181" v="342" actId="26606"/>
          <ac:spMkLst>
            <pc:docMk/>
            <pc:sldMk cId="946942455" sldId="261"/>
            <ac:spMk id="20" creationId="{1709F1D5-B0F1-4714-A239-E5B61C161915}"/>
          </ac:spMkLst>
        </pc:spChg>
        <pc:spChg chg="add del">
          <ac:chgData name="Ester Varwijk" userId="4ef1be2c-6897-4798-a5b9-cc2027b08ef2" providerId="ADAL" clId="{A63C297F-C5DA-4DD5-86ED-4D8A9A537BD6}" dt="2020-11-23T20:56:12.181" v="342" actId="26606"/>
          <ac:spMkLst>
            <pc:docMk/>
            <pc:sldMk cId="946942455" sldId="261"/>
            <ac:spMk id="21" creationId="{7B786209-1B0B-4CA9-9BDD-F7327066A84D}"/>
          </ac:spMkLst>
        </pc:spChg>
        <pc:spChg chg="add del">
          <ac:chgData name="Ester Varwijk" userId="4ef1be2c-6897-4798-a5b9-cc2027b08ef2" providerId="ADAL" clId="{A63C297F-C5DA-4DD5-86ED-4D8A9A537BD6}" dt="2020-11-23T20:56:12.181" v="342" actId="26606"/>
          <ac:spMkLst>
            <pc:docMk/>
            <pc:sldMk cId="946942455" sldId="261"/>
            <ac:spMk id="22" creationId="{228FB460-D3FF-4440-A020-05982A09E517}"/>
          </ac:spMkLst>
        </pc:spChg>
        <pc:spChg chg="add del">
          <ac:chgData name="Ester Varwijk" userId="4ef1be2c-6897-4798-a5b9-cc2027b08ef2" providerId="ADAL" clId="{A63C297F-C5DA-4DD5-86ED-4D8A9A537BD6}" dt="2020-11-23T20:56:12.181" v="342" actId="26606"/>
          <ac:spMkLst>
            <pc:docMk/>
            <pc:sldMk cId="946942455" sldId="261"/>
            <ac:spMk id="23" creationId="{2D2964BB-484D-45AE-AD66-D407D0629652}"/>
          </ac:spMkLst>
        </pc:spChg>
        <pc:spChg chg="add del">
          <ac:chgData name="Ester Varwijk" userId="4ef1be2c-6897-4798-a5b9-cc2027b08ef2" providerId="ADAL" clId="{A63C297F-C5DA-4DD5-86ED-4D8A9A537BD6}" dt="2020-11-23T20:56:12.181" v="342" actId="26606"/>
          <ac:spMkLst>
            <pc:docMk/>
            <pc:sldMk cId="946942455" sldId="261"/>
            <ac:spMk id="24" creationId="{14847E93-7DC1-4D4B-8829-B19AA7137C50}"/>
          </ac:spMkLst>
        </pc:spChg>
        <pc:spChg chg="add del">
          <ac:chgData name="Ester Varwijk" userId="4ef1be2c-6897-4798-a5b9-cc2027b08ef2" providerId="ADAL" clId="{A63C297F-C5DA-4DD5-86ED-4D8A9A537BD6}" dt="2020-11-23T20:56:12.181" v="342" actId="26606"/>
          <ac:spMkLst>
            <pc:docMk/>
            <pc:sldMk cId="946942455" sldId="261"/>
            <ac:spMk id="25" creationId="{6691AC69-A76E-4DAB-B565-468B6B87ACF3}"/>
          </ac:spMkLst>
        </pc:spChg>
        <pc:spChg chg="add del">
          <ac:chgData name="Ester Varwijk" userId="4ef1be2c-6897-4798-a5b9-cc2027b08ef2" providerId="ADAL" clId="{A63C297F-C5DA-4DD5-86ED-4D8A9A537BD6}" dt="2020-11-23T20:56:12.181" v="342" actId="26606"/>
          <ac:spMkLst>
            <pc:docMk/>
            <pc:sldMk cId="946942455" sldId="261"/>
            <ac:spMk id="26" creationId="{5566D6E1-03A1-4D73-A4E0-35D74D568A04}"/>
          </ac:spMkLst>
        </pc:spChg>
        <pc:spChg chg="add del">
          <ac:chgData name="Ester Varwijk" userId="4ef1be2c-6897-4798-a5b9-cc2027b08ef2" providerId="ADAL" clId="{A63C297F-C5DA-4DD5-86ED-4D8A9A537BD6}" dt="2020-11-23T20:56:19.627" v="346" actId="26606"/>
          <ac:spMkLst>
            <pc:docMk/>
            <pc:sldMk cId="946942455" sldId="261"/>
            <ac:spMk id="27" creationId="{3AB72E55-43E4-4356-BFE8-E2102CB0B505}"/>
          </ac:spMkLst>
        </pc:spChg>
        <pc:spChg chg="add del">
          <ac:chgData name="Ester Varwijk" userId="4ef1be2c-6897-4798-a5b9-cc2027b08ef2" providerId="ADAL" clId="{A63C297F-C5DA-4DD5-86ED-4D8A9A537BD6}" dt="2020-11-23T20:56:17.647" v="344" actId="26606"/>
          <ac:spMkLst>
            <pc:docMk/>
            <pc:sldMk cId="946942455" sldId="261"/>
            <ac:spMk id="28" creationId="{004A8AE1-9605-41DC-920F-A4B8E8F2391D}"/>
          </ac:spMkLst>
        </pc:spChg>
        <pc:spChg chg="add del">
          <ac:chgData name="Ester Varwijk" userId="4ef1be2c-6897-4798-a5b9-cc2027b08ef2" providerId="ADAL" clId="{A63C297F-C5DA-4DD5-86ED-4D8A9A537BD6}" dt="2020-11-23T20:56:17.647" v="344" actId="26606"/>
          <ac:spMkLst>
            <pc:docMk/>
            <pc:sldMk cId="946942455" sldId="261"/>
            <ac:spMk id="29" creationId="{5B7778FC-632E-4DCA-A7CB-0D7731CCF970}"/>
          </ac:spMkLst>
        </pc:spChg>
        <pc:spChg chg="add del">
          <ac:chgData name="Ester Varwijk" userId="4ef1be2c-6897-4798-a5b9-cc2027b08ef2" providerId="ADAL" clId="{A63C297F-C5DA-4DD5-86ED-4D8A9A537BD6}" dt="2020-11-23T20:56:17.647" v="344" actId="26606"/>
          <ac:spMkLst>
            <pc:docMk/>
            <pc:sldMk cId="946942455" sldId="261"/>
            <ac:spMk id="30" creationId="{B10BB131-AC8E-4A8E-A5D1-36260F720C3B}"/>
          </ac:spMkLst>
        </pc:spChg>
        <pc:spChg chg="add del">
          <ac:chgData name="Ester Varwijk" userId="4ef1be2c-6897-4798-a5b9-cc2027b08ef2" providerId="ADAL" clId="{A63C297F-C5DA-4DD5-86ED-4D8A9A537BD6}" dt="2020-11-23T20:56:17.647" v="344" actId="26606"/>
          <ac:spMkLst>
            <pc:docMk/>
            <pc:sldMk cId="946942455" sldId="261"/>
            <ac:spMk id="31" creationId="{FA23A907-97FB-4A8F-880A-DD77401C4296}"/>
          </ac:spMkLst>
        </pc:spChg>
        <pc:spChg chg="add del">
          <ac:chgData name="Ester Varwijk" userId="4ef1be2c-6897-4798-a5b9-cc2027b08ef2" providerId="ADAL" clId="{A63C297F-C5DA-4DD5-86ED-4D8A9A537BD6}" dt="2020-11-23T20:56:19.627" v="346" actId="26606"/>
          <ac:spMkLst>
            <pc:docMk/>
            <pc:sldMk cId="946942455" sldId="261"/>
            <ac:spMk id="33" creationId="{F837543A-6020-4505-A233-C9DB4BF74011}"/>
          </ac:spMkLst>
        </pc:spChg>
        <pc:spChg chg="add del">
          <ac:chgData name="Ester Varwijk" userId="4ef1be2c-6897-4798-a5b9-cc2027b08ef2" providerId="ADAL" clId="{A63C297F-C5DA-4DD5-86ED-4D8A9A537BD6}" dt="2020-11-23T20:56:19.627" v="346" actId="26606"/>
          <ac:spMkLst>
            <pc:docMk/>
            <pc:sldMk cId="946942455" sldId="261"/>
            <ac:spMk id="34" creationId="{35B16301-FB18-48BA-A6DD-C37CAF6F9A18}"/>
          </ac:spMkLst>
        </pc:spChg>
        <pc:spChg chg="add del">
          <ac:chgData name="Ester Varwijk" userId="4ef1be2c-6897-4798-a5b9-cc2027b08ef2" providerId="ADAL" clId="{A63C297F-C5DA-4DD5-86ED-4D8A9A537BD6}" dt="2020-11-23T20:56:19.627" v="346" actId="26606"/>
          <ac:spMkLst>
            <pc:docMk/>
            <pc:sldMk cId="946942455" sldId="261"/>
            <ac:spMk id="35" creationId="{C3C0D90E-074A-4F52-9B11-B52BEF4BCBE5}"/>
          </ac:spMkLst>
        </pc:spChg>
        <pc:spChg chg="add del">
          <ac:chgData name="Ester Varwijk" userId="4ef1be2c-6897-4798-a5b9-cc2027b08ef2" providerId="ADAL" clId="{A63C297F-C5DA-4DD5-86ED-4D8A9A537BD6}" dt="2020-11-23T20:56:19.627" v="346" actId="26606"/>
          <ac:spMkLst>
            <pc:docMk/>
            <pc:sldMk cId="946942455" sldId="261"/>
            <ac:spMk id="36" creationId="{CABBD4C1-E6F8-46F6-8152-A8A97490BF4D}"/>
          </ac:spMkLst>
        </pc:spChg>
        <pc:spChg chg="add del">
          <ac:chgData name="Ester Varwijk" userId="4ef1be2c-6897-4798-a5b9-cc2027b08ef2" providerId="ADAL" clId="{A63C297F-C5DA-4DD5-86ED-4D8A9A537BD6}" dt="2020-11-23T20:56:19.627" v="346" actId="26606"/>
          <ac:spMkLst>
            <pc:docMk/>
            <pc:sldMk cId="946942455" sldId="261"/>
            <ac:spMk id="37" creationId="{83BA5EF5-1FE9-4BF9-83BB-269BCDDF6156}"/>
          </ac:spMkLst>
        </pc:spChg>
        <pc:spChg chg="add del">
          <ac:chgData name="Ester Varwijk" userId="4ef1be2c-6897-4798-a5b9-cc2027b08ef2" providerId="ADAL" clId="{A63C297F-C5DA-4DD5-86ED-4D8A9A537BD6}" dt="2020-11-23T20:56:19.627" v="346" actId="26606"/>
          <ac:spMkLst>
            <pc:docMk/>
            <pc:sldMk cId="946942455" sldId="261"/>
            <ac:spMk id="39" creationId="{88853921-7BC9-4BDE-ACAB-133C683C82D6}"/>
          </ac:spMkLst>
        </pc:spChg>
        <pc:spChg chg="add del">
          <ac:chgData name="Ester Varwijk" userId="4ef1be2c-6897-4798-a5b9-cc2027b08ef2" providerId="ADAL" clId="{A63C297F-C5DA-4DD5-86ED-4D8A9A537BD6}" dt="2020-11-23T20:56:19.627" v="346" actId="26606"/>
          <ac:spMkLst>
            <pc:docMk/>
            <pc:sldMk cId="946942455" sldId="261"/>
            <ac:spMk id="40" creationId="{09192968-3AE7-4470-A61C-97294BB92731}"/>
          </ac:spMkLst>
        </pc:spChg>
        <pc:spChg chg="add del">
          <ac:chgData name="Ester Varwijk" userId="4ef1be2c-6897-4798-a5b9-cc2027b08ef2" providerId="ADAL" clId="{A63C297F-C5DA-4DD5-86ED-4D8A9A537BD6}" dt="2020-11-23T20:56:25.131" v="348" actId="26606"/>
          <ac:spMkLst>
            <pc:docMk/>
            <pc:sldMk cId="946942455" sldId="261"/>
            <ac:spMk id="42" creationId="{004A8AE1-9605-41DC-920F-A4B8E8F2391D}"/>
          </ac:spMkLst>
        </pc:spChg>
        <pc:spChg chg="add del">
          <ac:chgData name="Ester Varwijk" userId="4ef1be2c-6897-4798-a5b9-cc2027b08ef2" providerId="ADAL" clId="{A63C297F-C5DA-4DD5-86ED-4D8A9A537BD6}" dt="2020-11-23T20:56:25.131" v="348" actId="26606"/>
          <ac:spMkLst>
            <pc:docMk/>
            <pc:sldMk cId="946942455" sldId="261"/>
            <ac:spMk id="43" creationId="{5B7778FC-632E-4DCA-A7CB-0D7731CCF970}"/>
          </ac:spMkLst>
        </pc:spChg>
        <pc:spChg chg="add del">
          <ac:chgData name="Ester Varwijk" userId="4ef1be2c-6897-4798-a5b9-cc2027b08ef2" providerId="ADAL" clId="{A63C297F-C5DA-4DD5-86ED-4D8A9A537BD6}" dt="2020-11-23T20:56:25.131" v="348" actId="26606"/>
          <ac:spMkLst>
            <pc:docMk/>
            <pc:sldMk cId="946942455" sldId="261"/>
            <ac:spMk id="44" creationId="{B10BB131-AC8E-4A8E-A5D1-36260F720C3B}"/>
          </ac:spMkLst>
        </pc:spChg>
        <pc:spChg chg="add del">
          <ac:chgData name="Ester Varwijk" userId="4ef1be2c-6897-4798-a5b9-cc2027b08ef2" providerId="ADAL" clId="{A63C297F-C5DA-4DD5-86ED-4D8A9A537BD6}" dt="2020-11-23T20:56:25.131" v="348" actId="26606"/>
          <ac:spMkLst>
            <pc:docMk/>
            <pc:sldMk cId="946942455" sldId="261"/>
            <ac:spMk id="45" creationId="{FA23A907-97FB-4A8F-880A-DD77401C4296}"/>
          </ac:spMkLst>
        </pc:spChg>
        <pc:spChg chg="add">
          <ac:chgData name="Ester Varwijk" userId="4ef1be2c-6897-4798-a5b9-cc2027b08ef2" providerId="ADAL" clId="{A63C297F-C5DA-4DD5-86ED-4D8A9A537BD6}" dt="2020-11-23T20:56:25.146" v="349" actId="26606"/>
          <ac:spMkLst>
            <pc:docMk/>
            <pc:sldMk cId="946942455" sldId="261"/>
            <ac:spMk id="47" creationId="{907EF6B7-1338-4443-8C46-6A318D952DFD}"/>
          </ac:spMkLst>
        </pc:spChg>
        <pc:spChg chg="add">
          <ac:chgData name="Ester Varwijk" userId="4ef1be2c-6897-4798-a5b9-cc2027b08ef2" providerId="ADAL" clId="{A63C297F-C5DA-4DD5-86ED-4D8A9A537BD6}" dt="2020-11-23T20:56:25.146" v="349" actId="26606"/>
          <ac:spMkLst>
            <pc:docMk/>
            <pc:sldMk cId="946942455" sldId="261"/>
            <ac:spMk id="48" creationId="{DAAE4CDD-124C-4DCF-9584-B6033B545DD5}"/>
          </ac:spMkLst>
        </pc:spChg>
        <pc:spChg chg="add">
          <ac:chgData name="Ester Varwijk" userId="4ef1be2c-6897-4798-a5b9-cc2027b08ef2" providerId="ADAL" clId="{A63C297F-C5DA-4DD5-86ED-4D8A9A537BD6}" dt="2020-11-23T20:56:25.146" v="349" actId="26606"/>
          <ac:spMkLst>
            <pc:docMk/>
            <pc:sldMk cId="946942455" sldId="261"/>
            <ac:spMk id="49" creationId="{081E4A58-353D-44AE-B2FC-2A74E2E400F7}"/>
          </ac:spMkLst>
        </pc:spChg>
        <pc:cxnChg chg="add del">
          <ac:chgData name="Ester Varwijk" userId="4ef1be2c-6897-4798-a5b9-cc2027b08ef2" providerId="ADAL" clId="{A63C297F-C5DA-4DD5-86ED-4D8A9A537BD6}" dt="2020-11-23T20:56:19.627" v="346" actId="26606"/>
          <ac:cxnSpMkLst>
            <pc:docMk/>
            <pc:sldMk cId="946942455" sldId="261"/>
            <ac:cxnSpMk id="38" creationId="{4B3BCACB-5880-460B-9606-8C433A9AF99D}"/>
          </ac:cxnSpMkLst>
        </pc:cxnChg>
      </pc:sldChg>
      <pc:sldChg chg="modSp add">
        <pc:chgData name="Ester Varwijk" userId="4ef1be2c-6897-4798-a5b9-cc2027b08ef2" providerId="ADAL" clId="{A63C297F-C5DA-4DD5-86ED-4D8A9A537BD6}" dt="2020-12-07T08:01:12.171" v="554" actId="20577"/>
        <pc:sldMkLst>
          <pc:docMk/>
          <pc:sldMk cId="2995445644" sldId="262"/>
        </pc:sldMkLst>
        <pc:spChg chg="mod">
          <ac:chgData name="Ester Varwijk" userId="4ef1be2c-6897-4798-a5b9-cc2027b08ef2" providerId="ADAL" clId="{A63C297F-C5DA-4DD5-86ED-4D8A9A537BD6}" dt="2020-12-07T08:00:18.176" v="494" actId="20577"/>
          <ac:spMkLst>
            <pc:docMk/>
            <pc:sldMk cId="2995445644" sldId="262"/>
            <ac:spMk id="2" creationId="{00000000-0000-0000-0000-000000000000}"/>
          </ac:spMkLst>
        </pc:spChg>
        <pc:spChg chg="mod">
          <ac:chgData name="Ester Varwijk" userId="4ef1be2c-6897-4798-a5b9-cc2027b08ef2" providerId="ADAL" clId="{A63C297F-C5DA-4DD5-86ED-4D8A9A537BD6}" dt="2020-12-07T08:01:12.171" v="554" actId="20577"/>
          <ac:spMkLst>
            <pc:docMk/>
            <pc:sldMk cId="2995445644" sldId="26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427F8F-9538-4F36-9166-4E2DF26C2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2EDDA5-4F92-4AA4-974E-CC0F8789A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FC5DD1-B5EE-4169-A13A-83663E6A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AFD699-A44D-4BF8-86ED-0D85EA74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B67CCA-2B1E-47E4-8ED4-E62879539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78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25FEA-EA9C-458C-91AF-69AC862B3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26E7F32-64C5-4E6E-8B0D-64D51C662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21BD6A-9FF0-4468-ACC1-595111B60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B39201-0016-4F77-9A45-8C88D8B6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FBEF8B-EE92-4E9D-AF92-8997E1B5B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34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DCF0D9-C460-44AF-A11C-3979A997B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7196DCC-A263-4BD3-94C3-05B23D92C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F786CC-A72C-4453-9CE5-68668380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E76E3F-D7A0-4C8F-B0E9-3300E54B7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F84B62-91D4-4F3F-8178-99D754427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1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862D8-5E3B-48E5-B016-BA610B95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8F7BB2-814F-4E83-92B6-80D731F83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2D9DD6-61F4-4DDD-8D79-1ECEDF33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6F3EAA-93E1-408B-A2C0-3EC9D75DD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62DF6D-7EEF-467E-8818-67CA36BEC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36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7C2F1-403B-4C88-AC82-E15457435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B0D8AB-5716-431D-B3BD-C4E37C4E0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240B1C-9D10-4F5B-9E18-2FFB56E99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1173D8-30EB-42C7-8441-4630C425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27601D-C6A4-4BDA-B9AF-96CE7BAF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50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3E286-95A9-41D0-900E-0646D08D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3FF21F-2C39-44E8-A786-3AFD7D5C9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D6914A3-F12D-4DD8-BD91-993CE68AA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9BD1AD-4C8D-4876-AE54-AA815BDE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1D9172-7AAB-4337-962A-1ADA21305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A618B4-3699-4CCC-9455-217FDAA3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79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6BBC5-BB74-4439-9AD1-71DDF68A3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F4B819A-905B-4881-83EE-1E6F0E209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E5ED59-C249-46CB-BAA6-FAC8A95C0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35B4903-F6E2-4AB6-BF20-AF6C54E69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92BD3BB-57DB-4149-9F4B-65B51D4E62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3EA8C29-985B-4E43-862C-20962F85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EBA0BB5-8158-4274-ACDC-913639B7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E2EBD90-055E-43BA-9D3D-91E59161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153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1C0AF8-1922-47C1-9E0C-10036DF00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C3A6FF-76D3-481D-9416-6521B6082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73743E2-7330-46A1-813A-EA2CD5A3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D75D8DB-5F88-49C7-8141-757682B1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84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EE03A43-70E6-4215-B383-4E7415C9C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D4857D-CC98-45DA-80C1-AC308757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C33369F-D71D-4146-9C89-065D0A5F4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5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BDD53-A961-40CC-9C76-8CD1FC46F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F18089-9347-4B85-AB86-90D868A0D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BE321F-DC08-4780-BB82-A47F706B88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F8EEFF-7A4E-410C-B886-4C2BBC105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1717930-0201-44D6-AEFB-6057D15A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1D461E-59D3-4214-987E-13AFBF59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39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C371D-ABB5-4927-82B9-BDEA7B020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A776ABD-B752-4A36-816C-237D11BA3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8EC729-A4F0-4BD6-8485-ECEB232FB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0720977-30FC-4817-876B-88257D2E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6F8AF98-FD3E-4546-85D6-64770F81C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FBD1177-E7B5-4E7E-91EE-8792F37D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24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3D05218-8208-4700-8001-5C19641B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1E001E-21AF-4B63-B8BD-94EDF43FE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114AB5-1393-4873-841B-64652EB44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45F86-2171-4B4C-8C6E-5BA68A6E67BE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BED880-DF0E-4B6B-BB7E-510D9B08F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FE76EF-C0B7-42A6-B1A5-F5D4AD70AE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DEDD-AFC1-4B1B-88DE-F46302927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69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KT2Gh7eWd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w9BHSzvrJ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meYATWnAj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EAE061-4AFE-4B3A-8FA1-FC5953E7E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0398FB-7D27-4C59-A68B-663AE7A37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A49F9DE-ACBC-433E-9BF3-0B4E941ECE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520" y="2744662"/>
            <a:ext cx="6589707" cy="2387600"/>
          </a:xfrm>
        </p:spPr>
        <p:txBody>
          <a:bodyPr>
            <a:normAutofit/>
          </a:bodyPr>
          <a:lstStyle/>
          <a:p>
            <a:pPr algn="r"/>
            <a:r>
              <a:rPr lang="nl-NL" b="1"/>
              <a:t>Casus meneer Span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D69AD6-556B-4AA4-9456-2527B4558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520" y="5224338"/>
            <a:ext cx="6589707" cy="995328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Opdracht week 4, thema 8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DEE8134-8942-423C-9EAA-0110FCA11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6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DD4B1E02-BC94-4395-9C4F-108B72DA402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197100"/>
            <a:ext cx="3492500" cy="3810000"/>
          </a:xfrm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A14FCCE7-A2DD-48B9-96EB-1811F403F5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300" y="2197100"/>
            <a:ext cx="6286500" cy="3810000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A0D7893-6800-47FA-98A4-DE20A7236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545676"/>
            <a:ext cx="9858383" cy="13255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Tracheastoma </a:t>
            </a:r>
          </a:p>
        </p:txBody>
      </p:sp>
    </p:spTree>
    <p:extLst>
      <p:ext uri="{BB962C8B-B14F-4D97-AF65-F5344CB8AC3E}">
        <p14:creationId xmlns:p14="http://schemas.microsoft.com/office/powerpoint/2010/main" val="234510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5A6632-A00B-4355-B03B-3ECDB6218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nl-NL" sz="2800" b="1">
                <a:solidFill>
                  <a:srgbClr val="FFFFFF"/>
                </a:solidFill>
              </a:rPr>
              <a:t>Meneer Span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7AE014-8EC2-401B-BDDC-A51C7983A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1700" dirty="0"/>
              <a:t>Mogelijke diagnoses bij deze casus:</a:t>
            </a:r>
          </a:p>
          <a:p>
            <a:endParaRPr lang="nl-NL" sz="1700" dirty="0"/>
          </a:p>
          <a:p>
            <a:r>
              <a:rPr lang="nl-NL" sz="1700" dirty="0"/>
              <a:t>Pneumonie </a:t>
            </a:r>
          </a:p>
          <a:p>
            <a:r>
              <a:rPr lang="nl-NL" sz="1700" dirty="0"/>
              <a:t>Exacerbatie COPD</a:t>
            </a:r>
          </a:p>
          <a:p>
            <a:r>
              <a:rPr lang="nl-NL" sz="1700" dirty="0"/>
              <a:t>Sepsis </a:t>
            </a:r>
          </a:p>
          <a:p>
            <a:r>
              <a:rPr lang="nl-NL" sz="1700" dirty="0"/>
              <a:t>MRSA</a:t>
            </a:r>
          </a:p>
          <a:p>
            <a:r>
              <a:rPr lang="nl-NL" sz="1700" dirty="0" err="1"/>
              <a:t>Decompensatio</a:t>
            </a:r>
            <a:r>
              <a:rPr lang="nl-NL" sz="1700" dirty="0"/>
              <a:t> Cordis</a:t>
            </a:r>
          </a:p>
          <a:p>
            <a:endParaRPr lang="nl-NL" sz="170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8D8FAE6-4186-4221-A3DD-A122E0026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333750"/>
            <a:ext cx="5057398" cy="3305175"/>
          </a:xfrm>
        </p:spPr>
        <p:txBody>
          <a:bodyPr>
            <a:normAutofit fontScale="92500" lnSpcReduction="10000"/>
          </a:bodyPr>
          <a:lstStyle/>
          <a:p>
            <a:endParaRPr lang="nl-NL" sz="1400" dirty="0"/>
          </a:p>
          <a:p>
            <a:pPr marL="0" indent="0">
              <a:buNone/>
            </a:pPr>
            <a:r>
              <a:rPr lang="nl-NL" sz="1800" dirty="0"/>
              <a:t>De situatie is direct levensbedreigend;</a:t>
            </a:r>
          </a:p>
          <a:p>
            <a:pPr marL="0" indent="0">
              <a:buNone/>
            </a:pPr>
            <a:r>
              <a:rPr lang="nl-NL" sz="1800" dirty="0"/>
              <a:t>Prioriteit is de ademhaling!</a:t>
            </a:r>
          </a:p>
          <a:p>
            <a:pPr marL="0" indent="0">
              <a:buNone/>
            </a:pPr>
            <a:r>
              <a:rPr lang="nl-NL" sz="1800" dirty="0"/>
              <a:t>Aandachtspunten:</a:t>
            </a:r>
          </a:p>
          <a:p>
            <a:pPr marL="0" indent="0">
              <a:buNone/>
            </a:pPr>
            <a:r>
              <a:rPr lang="nl-NL" sz="1800" dirty="0"/>
              <a:t>     - O2 toedienen/ beademing </a:t>
            </a:r>
          </a:p>
          <a:p>
            <a:pPr marL="0" indent="0">
              <a:buNone/>
            </a:pPr>
            <a:r>
              <a:rPr lang="nl-NL" sz="1800" dirty="0"/>
              <a:t>     - luchtwegverwijders</a:t>
            </a:r>
          </a:p>
          <a:p>
            <a:pPr marL="0" indent="0">
              <a:buNone/>
            </a:pPr>
            <a:r>
              <a:rPr lang="nl-NL" sz="1800" dirty="0"/>
              <a:t>     - prednison</a:t>
            </a:r>
          </a:p>
          <a:p>
            <a:pPr marL="0" indent="0">
              <a:buNone/>
            </a:pPr>
            <a:r>
              <a:rPr lang="nl-NL" sz="1800" dirty="0"/>
              <a:t>     - antibiotica (bijv. gentamycine)</a:t>
            </a:r>
          </a:p>
          <a:p>
            <a:pPr marL="0" indent="0">
              <a:buNone/>
            </a:pPr>
            <a:r>
              <a:rPr lang="nl-NL" sz="1800" dirty="0"/>
              <a:t>     - vitale functies, saturatie</a:t>
            </a:r>
          </a:p>
          <a:p>
            <a:pPr marL="0" indent="0">
              <a:buNone/>
            </a:pPr>
            <a:r>
              <a:rPr lang="nl-NL" sz="1800"/>
              <a:t>   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219243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0A12018D-EFD2-41D9-A505-0A231A0328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70" r="14150" b="2"/>
          <a:stretch/>
        </p:blipFill>
        <p:spPr>
          <a:xfrm>
            <a:off x="120995" y="319092"/>
            <a:ext cx="5773181" cy="6219815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2" name="Arc 12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E31356F-6EE1-427A-AC8A-31DA8DEA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nl-NL" b="1"/>
              <a:t>Medische diagnose - pneumonie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8F6A4EE-C1FF-4216-B7B2-251D3976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endParaRPr lang="nl-NL"/>
          </a:p>
          <a:p>
            <a:r>
              <a:rPr lang="nl-NL">
                <a:hlinkClick r:id="rId3"/>
              </a:rPr>
              <a:t>https://www.youtube.com/watch?v=QKT2Gh7eWdo</a:t>
            </a:r>
            <a:endParaRPr lang="nl-NL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200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E31356F-6EE1-427A-AC8A-31DA8DEA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</a:rPr>
              <a:t>Klinisch beleid</a:t>
            </a:r>
          </a:p>
        </p:txBody>
      </p:sp>
      <p:sp>
        <p:nvSpPr>
          <p:cNvPr id="49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8F6A4EE-C1FF-4216-B7B2-251D3976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0" y="591344"/>
            <a:ext cx="7829550" cy="5585619"/>
          </a:xfrm>
        </p:spPr>
        <p:txBody>
          <a:bodyPr anchor="ctr">
            <a:normAutofit/>
          </a:bodyPr>
          <a:lstStyle/>
          <a:p>
            <a:endParaRPr lang="nl-NL" sz="2200" dirty="0"/>
          </a:p>
          <a:p>
            <a:r>
              <a:rPr lang="nl-NL" sz="2200" dirty="0"/>
              <a:t>Gewenst: de AB slaat aan, de saturatie stijgt en meneer hersteld.</a:t>
            </a:r>
          </a:p>
          <a:p>
            <a:endParaRPr lang="nl-NL" sz="2200" dirty="0"/>
          </a:p>
          <a:p>
            <a:r>
              <a:rPr lang="nl-NL" sz="2200" dirty="0"/>
              <a:t>Ongewenst (wat kan er misgaan):</a:t>
            </a:r>
          </a:p>
          <a:p>
            <a:pPr marL="0" lvl="0" indent="0">
              <a:buNone/>
            </a:pPr>
            <a:r>
              <a:rPr lang="nl-NL" sz="2200" dirty="0"/>
              <a:t>	- anafylactische shock op de AB, de AB slaat niet op tijd aan</a:t>
            </a:r>
          </a:p>
          <a:p>
            <a:pPr marL="0" lvl="0" indent="0">
              <a:buNone/>
            </a:pPr>
            <a:r>
              <a:rPr lang="nl-NL" sz="2200" dirty="0"/>
              <a:t>	- respiratoire insufficiëntie</a:t>
            </a:r>
          </a:p>
          <a:p>
            <a:pPr marL="0" lvl="0" indent="0">
              <a:buNone/>
            </a:pPr>
            <a:r>
              <a:rPr lang="nl-NL" sz="2200" dirty="0"/>
              <a:t>	- schade door de AB aan gehoor, nieren en hersenen       </a:t>
            </a:r>
          </a:p>
          <a:p>
            <a:pPr marL="0" lvl="0" indent="0">
              <a:buNone/>
            </a:pPr>
            <a:r>
              <a:rPr lang="nl-NL" sz="2200" dirty="0"/>
              <a:t>		 (bijwerking van o.a. gentamycine)</a:t>
            </a:r>
          </a:p>
          <a:p>
            <a:pPr marL="0" lvl="0" indent="0">
              <a:buNone/>
            </a:pPr>
            <a:r>
              <a:rPr lang="nl-NL" sz="2200" dirty="0"/>
              <a:t>	- exacerbatie </a:t>
            </a:r>
            <a:r>
              <a:rPr lang="nl-NL" sz="2200" dirty="0" err="1"/>
              <a:t>decompensatio</a:t>
            </a:r>
            <a:r>
              <a:rPr lang="nl-NL" sz="2200" dirty="0"/>
              <a:t> cordis links en rechts</a:t>
            </a:r>
          </a:p>
          <a:p>
            <a:pPr marL="0" lvl="0" indent="0">
              <a:buNone/>
            </a:pPr>
            <a:r>
              <a:rPr lang="nl-NL" sz="2200" dirty="0"/>
              <a:t>	- niet meer van de beademing af kunnen komen</a:t>
            </a:r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946942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3700" b="1">
                <a:solidFill>
                  <a:srgbClr val="FFFFFF"/>
                </a:solidFill>
              </a:rPr>
              <a:t>Decompensatio Cordis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  			</a:t>
            </a:r>
            <a:r>
              <a:rPr lang="en-US" sz="2000" dirty="0">
                <a:hlinkClick r:id="rId2"/>
              </a:rPr>
              <a:t>https://www.youtube.com/watch?v=5w9BHSzvrJ8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Links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rechts</a:t>
            </a:r>
            <a:r>
              <a:rPr lang="en-US" sz="2000" dirty="0"/>
              <a:t> DC (= </a:t>
            </a:r>
            <a:r>
              <a:rPr lang="en-US" sz="2000" dirty="0" err="1"/>
              <a:t>hartfalen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Oorzaken</a:t>
            </a:r>
            <a:r>
              <a:rPr lang="en-US" sz="2000" dirty="0"/>
              <a:t> </a:t>
            </a:r>
            <a:r>
              <a:rPr lang="en-US" sz="2000" dirty="0" err="1"/>
              <a:t>kunnen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: </a:t>
            </a:r>
            <a:r>
              <a:rPr lang="en-US" sz="2000" dirty="0" err="1"/>
              <a:t>hypertensie</a:t>
            </a:r>
            <a:r>
              <a:rPr lang="en-US" sz="2000" dirty="0"/>
              <a:t>/ </a:t>
            </a:r>
            <a:r>
              <a:rPr lang="en-US" sz="2000" dirty="0" err="1"/>
              <a:t>klepgebreken</a:t>
            </a:r>
            <a:r>
              <a:rPr lang="en-US" sz="2000" dirty="0"/>
              <a:t>/ </a:t>
            </a:r>
            <a:r>
              <a:rPr lang="en-US" sz="2000" dirty="0" err="1"/>
              <a:t>infarcten</a:t>
            </a:r>
            <a:r>
              <a:rPr lang="en-US" sz="2000" dirty="0"/>
              <a:t>/ </a:t>
            </a:r>
            <a:r>
              <a:rPr lang="en-US" sz="2000" dirty="0" err="1"/>
              <a:t>cardiomyopathie</a:t>
            </a:r>
            <a:r>
              <a:rPr lang="en-US" sz="2000" dirty="0"/>
              <a:t>/ diabetes/ </a:t>
            </a:r>
            <a:r>
              <a:rPr lang="en-US" sz="2000" dirty="0" err="1"/>
              <a:t>infecties</a:t>
            </a:r>
            <a:r>
              <a:rPr lang="en-US" sz="2000" dirty="0"/>
              <a:t>/ </a:t>
            </a:r>
            <a:r>
              <a:rPr lang="en-US" sz="2000" dirty="0" err="1"/>
              <a:t>ritmestoornissen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Symptomen</a:t>
            </a:r>
            <a:r>
              <a:rPr lang="en-US" sz="2000" dirty="0"/>
              <a:t> links DC = </a:t>
            </a:r>
            <a:r>
              <a:rPr lang="en-US" sz="2000" dirty="0" err="1"/>
              <a:t>longoedeem</a:t>
            </a:r>
            <a:r>
              <a:rPr lang="en-US" sz="2000" dirty="0"/>
              <a:t>/ </a:t>
            </a:r>
            <a:r>
              <a:rPr lang="en-US" sz="2000" dirty="0" err="1"/>
              <a:t>cyanose</a:t>
            </a:r>
            <a:r>
              <a:rPr lang="en-US" sz="2000" dirty="0"/>
              <a:t>/ asthma </a:t>
            </a:r>
            <a:r>
              <a:rPr lang="en-US" sz="2000" dirty="0" err="1"/>
              <a:t>cardiale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err="1"/>
              <a:t>dyspneu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Symptomen</a:t>
            </a:r>
            <a:r>
              <a:rPr lang="en-US" sz="2000" dirty="0"/>
              <a:t> </a:t>
            </a:r>
            <a:r>
              <a:rPr lang="en-US" sz="2000" dirty="0" err="1"/>
              <a:t>rechts</a:t>
            </a:r>
            <a:r>
              <a:rPr lang="en-US" sz="2000" dirty="0"/>
              <a:t> DC = </a:t>
            </a:r>
            <a:r>
              <a:rPr lang="en-US" sz="2000" dirty="0" err="1"/>
              <a:t>oedeem</a:t>
            </a:r>
            <a:r>
              <a:rPr lang="en-US" sz="2000" dirty="0"/>
              <a:t>/ ascites (</a:t>
            </a:r>
            <a:r>
              <a:rPr lang="en-US" sz="2000" dirty="0" err="1"/>
              <a:t>buik</a:t>
            </a:r>
            <a:r>
              <a:rPr lang="en-US" sz="2000" dirty="0"/>
              <a:t>) / </a:t>
            </a:r>
            <a:r>
              <a:rPr lang="en-US" sz="2000" dirty="0" err="1"/>
              <a:t>opgezette</a:t>
            </a:r>
            <a:r>
              <a:rPr lang="en-US" sz="2000" dirty="0"/>
              <a:t> </a:t>
            </a:r>
            <a:r>
              <a:rPr lang="en-US" sz="2000" dirty="0" err="1"/>
              <a:t>halsvenen</a:t>
            </a:r>
            <a:r>
              <a:rPr lang="en-US" sz="2000" dirty="0"/>
              <a:t>/ </a:t>
            </a:r>
            <a:r>
              <a:rPr lang="en-US" sz="2000" dirty="0" err="1"/>
              <a:t>nycturie</a:t>
            </a:r>
            <a:r>
              <a:rPr lang="en-US" sz="2000" dirty="0"/>
              <a:t> 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91077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3700" b="1" dirty="0">
                <a:solidFill>
                  <a:srgbClr val="FFFFFF"/>
                </a:solidFill>
              </a:rPr>
              <a:t>COPD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err="1"/>
              <a:t>Uitleg</a:t>
            </a:r>
            <a:r>
              <a:rPr lang="en-US" sz="2000" dirty="0"/>
              <a:t> COPD: 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https://www.youtube.com/watch?v=lmeYATWnAjo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Chronische</a:t>
            </a:r>
            <a:r>
              <a:rPr lang="en-US" sz="2000" dirty="0"/>
              <a:t> </a:t>
            </a:r>
            <a:r>
              <a:rPr lang="en-US" sz="2000" dirty="0" err="1"/>
              <a:t>ontstekingen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longemfyseem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9954456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259</Words>
  <Application>Microsoft Office PowerPoint</Application>
  <PresentationFormat>Breedbeeld</PresentationFormat>
  <Paragraphs>55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Casus meneer Span</vt:lpstr>
      <vt:lpstr>Tracheastoma </vt:lpstr>
      <vt:lpstr>Meneer Span </vt:lpstr>
      <vt:lpstr>Medische diagnose - pneumonie</vt:lpstr>
      <vt:lpstr>Klinisch beleid</vt:lpstr>
      <vt:lpstr>Decompensatio Cordis</vt:lpstr>
      <vt:lpstr>COPD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Casus meneer Span</dc:title>
  <dc:creator>Ester Varwijk</dc:creator>
  <cp:lastModifiedBy>Ester Varwijk</cp:lastModifiedBy>
  <cp:revision>1</cp:revision>
  <dcterms:created xsi:type="dcterms:W3CDTF">2020-11-23T20:55:45Z</dcterms:created>
  <dcterms:modified xsi:type="dcterms:W3CDTF">2020-12-10T10:54:40Z</dcterms:modified>
</cp:coreProperties>
</file>